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BE997F3-80F4-41FB-AA75-24A8497FB95E}" type="datetimeFigureOut">
              <a:rPr lang="id-ID" smtClean="0"/>
              <a:t>15/02/2010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259FABC-1CD7-4200-B7B4-EA01F938329F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5240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Dosen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Dr </a:t>
            </a:r>
            <a:r>
              <a:rPr lang="en-US" sz="2000" dirty="0" err="1" smtClean="0"/>
              <a:t>yusman</a:t>
            </a:r>
            <a:r>
              <a:rPr lang="en-US" sz="2000" dirty="0" smtClean="0"/>
              <a:t> </a:t>
            </a:r>
            <a:r>
              <a:rPr lang="en-US" sz="2000" dirty="0" err="1" smtClean="0"/>
              <a:t>syaukat</a:t>
            </a:r>
            <a:endParaRPr lang="en-US" sz="2000" dirty="0" smtClean="0"/>
          </a:p>
          <a:p>
            <a:r>
              <a:rPr lang="en-US" sz="2000" dirty="0" err="1" smtClean="0"/>
              <a:t>Pini</a:t>
            </a:r>
            <a:r>
              <a:rPr lang="en-US" sz="2000" dirty="0" smtClean="0"/>
              <a:t> </a:t>
            </a:r>
            <a:r>
              <a:rPr lang="en-US" sz="2000" dirty="0" err="1" smtClean="0"/>
              <a:t>wijayanti</a:t>
            </a:r>
            <a:r>
              <a:rPr lang="en-US" sz="2000" dirty="0" smtClean="0"/>
              <a:t>, </a:t>
            </a:r>
            <a:r>
              <a:rPr lang="en-US" sz="2000" dirty="0" err="1" smtClean="0"/>
              <a:t>msi</a:t>
            </a:r>
            <a:endParaRPr lang="id-ID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1447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RENCANA PERKULIAHAN</a:t>
            </a:r>
            <a:br>
              <a:rPr lang="en-US" sz="3200" b="1" dirty="0" smtClean="0"/>
            </a:br>
            <a:r>
              <a:rPr lang="en-US" sz="3200" b="1" dirty="0" smtClean="0"/>
              <a:t>ESL 398 </a:t>
            </a:r>
            <a:r>
              <a:rPr lang="id-ID" sz="3200" b="1" dirty="0" smtClean="0"/>
              <a:t>METODOLOGI PENELITIAN </a:t>
            </a:r>
            <a:endParaRPr lang="id-ID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724400"/>
            <a:ext cx="84080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b="1" dirty="0" smtClean="0"/>
              <a:t>Departemen Ekonomi Sumberdaya </a:t>
            </a:r>
            <a:r>
              <a:rPr lang="en-US" sz="2400" b="1" dirty="0" smtClean="0"/>
              <a:t>d</a:t>
            </a:r>
            <a:r>
              <a:rPr lang="id-ID" sz="2400" b="1" dirty="0" smtClean="0"/>
              <a:t>an Lingkungan</a:t>
            </a:r>
            <a:endParaRPr lang="id-ID" sz="2400" dirty="0" smtClean="0"/>
          </a:p>
          <a:p>
            <a:pPr algn="ctr"/>
            <a:r>
              <a:rPr lang="id-ID" sz="2400" b="1" dirty="0" smtClean="0"/>
              <a:t>Fakultas Ekonomi </a:t>
            </a:r>
            <a:r>
              <a:rPr lang="en-US" sz="2400" b="1" dirty="0" smtClean="0"/>
              <a:t>d</a:t>
            </a:r>
            <a:r>
              <a:rPr lang="id-ID" sz="2400" b="1" dirty="0" smtClean="0"/>
              <a:t>an Manajemen </a:t>
            </a:r>
            <a:endParaRPr lang="en-US" sz="2400" b="1" dirty="0" smtClean="0"/>
          </a:p>
          <a:p>
            <a:pPr algn="ctr"/>
            <a:r>
              <a:rPr lang="id-ID" sz="2400" b="1" dirty="0" smtClean="0"/>
              <a:t>Institut Pertanian Bogor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2010</a:t>
            </a:r>
            <a:endParaRPr lang="id-ID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/>
          <a:lstStyle/>
          <a:p>
            <a:r>
              <a:rPr lang="id-ID" b="1" dirty="0" smtClean="0"/>
              <a:t>Deskripsi </a:t>
            </a:r>
            <a:r>
              <a:rPr lang="id-ID" b="1" dirty="0" smtClean="0"/>
              <a:t>Singkat</a:t>
            </a:r>
            <a:r>
              <a:rPr lang="en-US" b="1" dirty="0" smtClean="0"/>
              <a:t> MK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69900" indent="-469900">
              <a:buFont typeface="Wingdings" pitchFamily="2" charset="2"/>
              <a:buChar char="v"/>
            </a:pPr>
            <a:r>
              <a:rPr lang="id-ID" dirty="0" smtClean="0"/>
              <a:t>Matakuliah </a:t>
            </a:r>
            <a:r>
              <a:rPr lang="id-ID" dirty="0" smtClean="0"/>
              <a:t>ini secara umum membahas aspek-aspek pendekatan ilmiah dalam penelitian ekonomi sumberdaya dan lingkungan.  </a:t>
            </a:r>
            <a:endParaRPr lang="en-US" dirty="0" smtClean="0"/>
          </a:p>
          <a:p>
            <a:pPr marL="469900" indent="-469900">
              <a:buFont typeface="Wingdings" pitchFamily="2" charset="2"/>
              <a:buChar char="v"/>
            </a:pPr>
            <a:r>
              <a:rPr lang="id-ID" dirty="0" smtClean="0"/>
              <a:t>Topik-topik </a:t>
            </a:r>
            <a:r>
              <a:rPr lang="id-ID" dirty="0" smtClean="0"/>
              <a:t>bahasan meliputi: pengertian penelitian, jenis-jenis penelitian, dan metode-metode penelitian yang diaplikasikan dengan permasalahan-permasalahan ekonomi pertanian, sumberdaya dan lingkungan.  </a:t>
            </a:r>
            <a:endParaRPr lang="en-US" dirty="0" smtClean="0"/>
          </a:p>
          <a:p>
            <a:pPr marL="469900" indent="-469900">
              <a:buFont typeface="Wingdings" pitchFamily="2" charset="2"/>
              <a:buChar char="v"/>
            </a:pPr>
            <a:r>
              <a:rPr lang="id-ID" dirty="0" smtClean="0"/>
              <a:t>Topik-topik </a:t>
            </a:r>
            <a:r>
              <a:rPr lang="id-ID" dirty="0" smtClean="0"/>
              <a:t>selanjutnya mencakup pembahasan mengenai struktur dan format penulisan proposal dan hasil penelitian (skripsi) di bidang ekonomi pertanian, sumberdaya dan lingkungan.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/>
          <a:lstStyle/>
          <a:p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Perkuliahan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566923"/>
          <a:ext cx="8229600" cy="4883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943"/>
                <a:gridCol w="2949567"/>
                <a:gridCol w="4392090"/>
              </a:tblGrid>
              <a:tr h="4773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</a:t>
                      </a:r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Bahasan</a:t>
                      </a:r>
                      <a:endParaRPr lang="id-ID" dirty="0"/>
                    </a:p>
                  </a:txBody>
                  <a:tcPr/>
                </a:tc>
              </a:tr>
              <a:tr h="7062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>
                          <a:latin typeface="Times New Roman"/>
                          <a:ea typeface="Times New Roman"/>
                        </a:rPr>
                        <a:t>Jenis-jenis penelitian ekonomi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Jenis-jenis penelitian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Pemecahan masalah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Metode penelitian</a:t>
                      </a:r>
                    </a:p>
                  </a:txBody>
                  <a:tcPr marL="68580" marR="68580" marT="0" marB="0"/>
                </a:tc>
              </a:tr>
              <a:tr h="477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>
                          <a:latin typeface="Times New Roman"/>
                          <a:ea typeface="Times New Roman"/>
                        </a:rPr>
                        <a:t>Metodologi penelitian dalam bidang ekonomi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Berbagai upaya penelitian yang melibatkan ahli ekonomi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Pengertian metodologi penelitian</a:t>
                      </a:r>
                    </a:p>
                  </a:txBody>
                  <a:tcPr marL="68580" marR="68580" marT="0" marB="0"/>
                </a:tc>
              </a:tr>
              <a:tr h="941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>
                          <a:latin typeface="Times New Roman"/>
                          <a:ea typeface="Times New Roman"/>
                        </a:rPr>
                        <a:t>Filosofi-filosofi penting dalam ekonomi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Positivism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Normativism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Pragmatism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Existensialism</a:t>
                      </a:r>
                    </a:p>
                  </a:txBody>
                  <a:tcPr marL="68580" marR="68580" marT="0" marB="0"/>
                </a:tc>
              </a:tr>
              <a:tr h="21186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Proposal penelitian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Format proposal penelitian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Topik dan judul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Pertanyaan penelitian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Hipotesis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Literature review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Desain penelitian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Pengumpulan data primer dan sekunder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Penentuan sampel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400" dirty="0">
                          <a:latin typeface="Times New Roman"/>
                          <a:ea typeface="Times New Roman"/>
                        </a:rPr>
                        <a:t>Akurasi metode penelitian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/>
          <a:lstStyle/>
          <a:p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Perkuliahan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752599"/>
          <a:ext cx="8229600" cy="462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971800"/>
                <a:gridCol w="4343400"/>
              </a:tblGrid>
              <a:tr h="3788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</a:t>
                      </a:r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Bahasan</a:t>
                      </a:r>
                      <a:endParaRPr lang="id-ID" dirty="0"/>
                    </a:p>
                  </a:txBody>
                  <a:tcPr/>
                </a:tc>
              </a:tr>
              <a:tr h="5218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800">
                          <a:latin typeface="Times New Roman"/>
                          <a:ea typeface="Times New Roman"/>
                        </a:rPr>
                        <a:t>Metode kualitatif dan kuantitatif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Analisis data kualitatif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Analisis data kuantitatif</a:t>
                      </a:r>
                    </a:p>
                  </a:txBody>
                  <a:tcPr marL="68580" marR="68580" marT="0" marB="0"/>
                </a:tc>
              </a:tr>
              <a:tr h="5218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800">
                          <a:latin typeface="Times New Roman"/>
                          <a:ea typeface="Times New Roman"/>
                        </a:rPr>
                        <a:t>Metode penelitian survey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Penyusunan kuesioner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Penelitian survey</a:t>
                      </a:r>
                    </a:p>
                  </a:txBody>
                  <a:tcPr marL="68580" marR="68580" marT="0" marB="0"/>
                </a:tc>
              </a:tr>
              <a:tr h="1043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800">
                          <a:latin typeface="Times New Roman"/>
                          <a:ea typeface="Times New Roman"/>
                        </a:rPr>
                        <a:t>Filosofi-filosofi penting dalam ekonomi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Positivism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Normativism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Pragmatism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Existensialism</a:t>
                      </a:r>
                    </a:p>
                  </a:txBody>
                  <a:tcPr marL="68580" marR="68580" marT="0" marB="0"/>
                </a:tc>
              </a:tr>
              <a:tr h="5218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Penyajian dan struktur skripsi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Struktur Skripsi: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id-ID" sz="1800" dirty="0">
                          <a:latin typeface="Times New Roman"/>
                          <a:ea typeface="Times New Roman"/>
                        </a:rPr>
                        <a:t>Penjelasan Bab per Bab</a:t>
                      </a:r>
                    </a:p>
                  </a:txBody>
                  <a:tcPr marL="68580" marR="68580" marT="0" marB="0"/>
                </a:tc>
              </a:tr>
              <a:tr h="150764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latin typeface="Times New Roman"/>
                          <a:ea typeface="Times New Roman"/>
                        </a:rPr>
                        <a:t>Presentasi dan penyusunan bahan presentasi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es-ES_tradnl" sz="1800" dirty="0" err="1">
                          <a:latin typeface="Times New Roman"/>
                          <a:ea typeface="Times New Roman"/>
                        </a:rPr>
                        <a:t>Pentingnya</a:t>
                      </a:r>
                      <a:r>
                        <a:rPr lang="es-ES_tradnl" sz="1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_tradnl" sz="1800" dirty="0" err="1">
                          <a:latin typeface="Times New Roman"/>
                          <a:ea typeface="Times New Roman"/>
                        </a:rPr>
                        <a:t>presentasi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lang="es-ES_tradnl" sz="1800" dirty="0" err="1">
                          <a:latin typeface="Times New Roman"/>
                          <a:ea typeface="Times New Roman"/>
                        </a:rPr>
                        <a:t>Penyiapan</a:t>
                      </a:r>
                      <a:r>
                        <a:rPr lang="es-ES_tradnl" sz="1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_tradnl" sz="1800" dirty="0" err="1">
                          <a:latin typeface="Times New Roman"/>
                          <a:ea typeface="Times New Roman"/>
                        </a:rPr>
                        <a:t>bahan</a:t>
                      </a:r>
                      <a:r>
                        <a:rPr lang="es-ES_tradnl" sz="1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_tradnl" sz="1800" dirty="0" err="1">
                          <a:latin typeface="Times New Roman"/>
                          <a:ea typeface="Times New Roman"/>
                        </a:rPr>
                        <a:t>presentasi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/>
              <a:t>Evaluasi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153400" cy="4346448"/>
          </a:xfrm>
        </p:spPr>
        <p:txBody>
          <a:bodyPr/>
          <a:lstStyle/>
          <a:p>
            <a:r>
              <a:rPr lang="en-US" dirty="0" err="1" smtClean="0"/>
              <a:t>Ujian</a:t>
            </a:r>
            <a:r>
              <a:rPr lang="en-US" dirty="0" smtClean="0"/>
              <a:t> Tengah Semester	35%</a:t>
            </a:r>
          </a:p>
          <a:p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Semester		35%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Praktikum</a:t>
            </a:r>
            <a:r>
              <a:rPr lang="en-US" dirty="0" smtClean="0"/>
              <a:t>			15%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r>
              <a:rPr lang="en-US" dirty="0" smtClean="0"/>
              <a:t>	15%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225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RENCANA PERKULIAHAN ESL 398 METODOLOGI PENELITIAN </vt:lpstr>
      <vt:lpstr>Deskripsi Singkat MK</vt:lpstr>
      <vt:lpstr>Materi Perkuliahan</vt:lpstr>
      <vt:lpstr>Materi Perkuliahan</vt:lpstr>
      <vt:lpstr>Evaluasi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PERKULIAHAN ESL 398 METODOLOGI PENELITIAN</dc:title>
  <dc:creator>Yusman Syaukat</dc:creator>
  <cp:lastModifiedBy>Windows User</cp:lastModifiedBy>
  <cp:revision>4</cp:revision>
  <dcterms:created xsi:type="dcterms:W3CDTF">2010-02-15T02:05:59Z</dcterms:created>
  <dcterms:modified xsi:type="dcterms:W3CDTF">2010-02-15T02:39:19Z</dcterms:modified>
</cp:coreProperties>
</file>